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Coming Soon" charset="1" panose="02000000000000000000"/>
      <p:regular r:id="rId31"/>
    </p:embeddedFont>
    <p:embeddedFont>
      <p:font typeface="Gochi Hand" charset="1" panose="000000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pn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66.pn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67.png" Type="http://schemas.openxmlformats.org/officeDocument/2006/relationships/image"/><Relationship Id="rId13" Target="../media/image68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69.png" Type="http://schemas.openxmlformats.org/officeDocument/2006/relationships/image"/><Relationship Id="rId13" Target="../media/image70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71.png" Type="http://schemas.openxmlformats.org/officeDocument/2006/relationships/image"/><Relationship Id="rId14" Target="../media/image72.svg" Type="http://schemas.openxmlformats.org/officeDocument/2006/relationships/image"/><Relationship Id="rId15" Target="../media/image73.png" Type="http://schemas.openxmlformats.org/officeDocument/2006/relationships/image"/><Relationship Id="rId16" Target="../media/image74.svg" Type="http://schemas.openxmlformats.org/officeDocument/2006/relationships/image"/><Relationship Id="rId17" Target="../media/image60.png" Type="http://schemas.openxmlformats.org/officeDocument/2006/relationships/image"/><Relationship Id="rId18" Target="../media/image61.svg" Type="http://schemas.openxmlformats.org/officeDocument/2006/relationships/image"/><Relationship Id="rId19" Target="../media/image66.png" Type="http://schemas.openxmlformats.org/officeDocument/2006/relationships/image"/><Relationship Id="rId2" Target="../media/image36.png" Type="http://schemas.openxmlformats.org/officeDocument/2006/relationships/image"/><Relationship Id="rId20" Target="../media/image63.png" Type="http://schemas.openxmlformats.org/officeDocument/2006/relationships/image"/><Relationship Id="rId21" Target="../media/image64.png" Type="http://schemas.openxmlformats.org/officeDocument/2006/relationships/image"/><Relationship Id="rId22" Target="../media/image65.svg" Type="http://schemas.openxmlformats.org/officeDocument/2006/relationships/image"/><Relationship Id="rId23" Target="../media/image62.png" Type="http://schemas.openxmlformats.org/officeDocument/2006/relationships/image"/><Relationship Id="rId24" Target="../media/image67.png" Type="http://schemas.openxmlformats.org/officeDocument/2006/relationships/image"/><Relationship Id="rId25" Target="../media/image68.sv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54.png" Type="http://schemas.openxmlformats.org/officeDocument/2006/relationships/image"/><Relationship Id="rId8" Target="../media/image55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13" Target="../media/image75.png" Type="http://schemas.openxmlformats.org/officeDocument/2006/relationships/image"/><Relationship Id="rId14" Target="../media/image76.svg" Type="http://schemas.openxmlformats.org/officeDocument/2006/relationships/image"/><Relationship Id="rId15" Target="../media/image77.png" Type="http://schemas.openxmlformats.org/officeDocument/2006/relationships/image"/><Relationship Id="rId16" Target="../media/image78.svg" Type="http://schemas.openxmlformats.org/officeDocument/2006/relationships/image"/><Relationship Id="rId17" Target="../media/image60.png" Type="http://schemas.openxmlformats.org/officeDocument/2006/relationships/image"/><Relationship Id="rId18" Target="../media/image61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13" Target="../media/image75.png" Type="http://schemas.openxmlformats.org/officeDocument/2006/relationships/image"/><Relationship Id="rId14" Target="../media/image76.svg" Type="http://schemas.openxmlformats.org/officeDocument/2006/relationships/image"/><Relationship Id="rId15" Target="../media/image77.png" Type="http://schemas.openxmlformats.org/officeDocument/2006/relationships/image"/><Relationship Id="rId16" Target="../media/image78.svg" Type="http://schemas.openxmlformats.org/officeDocument/2006/relationships/image"/><Relationship Id="rId17" Target="../media/image60.png" Type="http://schemas.openxmlformats.org/officeDocument/2006/relationships/image"/><Relationship Id="rId18" Target="../media/image61.svg" Type="http://schemas.openxmlformats.org/officeDocument/2006/relationships/image"/><Relationship Id="rId19" Target="../media/image66.png" Type="http://schemas.openxmlformats.org/officeDocument/2006/relationships/image"/><Relationship Id="rId2" Target="../media/image36.png" Type="http://schemas.openxmlformats.org/officeDocument/2006/relationships/image"/><Relationship Id="rId20" Target="../media/image63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13" Target="../media/image75.png" Type="http://schemas.openxmlformats.org/officeDocument/2006/relationships/image"/><Relationship Id="rId14" Target="../media/image76.svg" Type="http://schemas.openxmlformats.org/officeDocument/2006/relationships/image"/><Relationship Id="rId15" Target="../media/image77.png" Type="http://schemas.openxmlformats.org/officeDocument/2006/relationships/image"/><Relationship Id="rId16" Target="../media/image78.svg" Type="http://schemas.openxmlformats.org/officeDocument/2006/relationships/image"/><Relationship Id="rId17" Target="../media/image60.png" Type="http://schemas.openxmlformats.org/officeDocument/2006/relationships/image"/><Relationship Id="rId18" Target="../media/image61.svg" Type="http://schemas.openxmlformats.org/officeDocument/2006/relationships/image"/><Relationship Id="rId19" Target="../media/image66.png" Type="http://schemas.openxmlformats.org/officeDocument/2006/relationships/image"/><Relationship Id="rId2" Target="../media/image36.png" Type="http://schemas.openxmlformats.org/officeDocument/2006/relationships/image"/><Relationship Id="rId20" Target="../media/image63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13" Target="../media/image75.png" Type="http://schemas.openxmlformats.org/officeDocument/2006/relationships/image"/><Relationship Id="rId14" Target="../media/image76.svg" Type="http://schemas.openxmlformats.org/officeDocument/2006/relationships/image"/><Relationship Id="rId15" Target="../media/image77.png" Type="http://schemas.openxmlformats.org/officeDocument/2006/relationships/image"/><Relationship Id="rId16" Target="../media/image78.svg" Type="http://schemas.openxmlformats.org/officeDocument/2006/relationships/image"/><Relationship Id="rId17" Target="../media/image60.png" Type="http://schemas.openxmlformats.org/officeDocument/2006/relationships/image"/><Relationship Id="rId18" Target="../media/image61.svg" Type="http://schemas.openxmlformats.org/officeDocument/2006/relationships/image"/><Relationship Id="rId19" Target="../media/image66.png" Type="http://schemas.openxmlformats.org/officeDocument/2006/relationships/image"/><Relationship Id="rId2" Target="../media/image36.png" Type="http://schemas.openxmlformats.org/officeDocument/2006/relationships/image"/><Relationship Id="rId20" Target="../media/image63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png" Type="http://schemas.openxmlformats.org/officeDocument/2006/relationships/image"/><Relationship Id="rId12" Target="../media/image35.svg" Type="http://schemas.openxmlformats.org/officeDocument/2006/relationships/image"/><Relationship Id="rId13" Target="../media/image3.png" Type="http://schemas.openxmlformats.org/officeDocument/2006/relationships/image"/><Relationship Id="rId14" Target="../media/image4.svg" Type="http://schemas.openxmlformats.org/officeDocument/2006/relationships/image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82.png" Type="http://schemas.openxmlformats.org/officeDocument/2006/relationships/image"/><Relationship Id="rId13" Target="../media/image83.svg" Type="http://schemas.openxmlformats.org/officeDocument/2006/relationships/image"/><Relationship Id="rId14" Target="../media/image53.png" Type="http://schemas.openxmlformats.org/officeDocument/2006/relationships/image"/><Relationship Id="rId15" Target="../media/image31.png" Type="http://schemas.openxmlformats.org/officeDocument/2006/relationships/image"/><Relationship Id="rId16" Target="../media/image32.svg" Type="http://schemas.openxmlformats.org/officeDocument/2006/relationships/image"/><Relationship Id="rId17" Target="../media/image33.pn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79.pn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pn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pn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85.png" Type="http://schemas.openxmlformats.org/officeDocument/2006/relationships/image"/><Relationship Id="rId12" Target="../media/image86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16" Target="../media/image47.png" Type="http://schemas.openxmlformats.org/officeDocument/2006/relationships/image"/><Relationship Id="rId17" Target="../media/image48.svg" Type="http://schemas.openxmlformats.org/officeDocument/2006/relationships/image"/><Relationship Id="rId18" Target="../media/image49.png" Type="http://schemas.openxmlformats.org/officeDocument/2006/relationships/image"/><Relationship Id="rId19" Target="../media/image50.png" Type="http://schemas.openxmlformats.org/officeDocument/2006/relationships/image"/><Relationship Id="rId2" Target="../media/image36.png" Type="http://schemas.openxmlformats.org/officeDocument/2006/relationships/image"/><Relationship Id="rId20" Target="../media/image51.svg" Type="http://schemas.openxmlformats.org/officeDocument/2006/relationships/image"/><Relationship Id="rId21" Target="../media/image52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56.png" Type="http://schemas.openxmlformats.org/officeDocument/2006/relationships/image"/><Relationship Id="rId13" Target="../media/image57.png" Type="http://schemas.openxmlformats.org/officeDocument/2006/relationships/image"/><Relationship Id="rId14" Target="../media/image58.png" Type="http://schemas.openxmlformats.org/officeDocument/2006/relationships/image"/><Relationship Id="rId15" Target="../media/image59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60.png" Type="http://schemas.openxmlformats.org/officeDocument/2006/relationships/image"/><Relationship Id="rId13" Target="../media/image61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62.pn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63.pn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937" r="0" b="-60937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9381318" y="3995464"/>
            <a:ext cx="4793952" cy="0"/>
          </a:xfrm>
          <a:prstGeom prst="line">
            <a:avLst/>
          </a:prstGeom>
          <a:ln cap="flat" w="57150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2388214" y="1625506"/>
            <a:ext cx="13511573" cy="7035987"/>
            <a:chOff x="0" y="0"/>
            <a:chExt cx="5960068" cy="31036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960068" cy="3103633"/>
            </a:xfrm>
            <a:custGeom>
              <a:avLst/>
              <a:gdLst/>
              <a:ahLst/>
              <a:cxnLst/>
              <a:rect r="r" b="b" t="t" l="l"/>
              <a:pathLst>
                <a:path h="3103633" w="5960068">
                  <a:moveTo>
                    <a:pt x="5835608" y="59690"/>
                  </a:moveTo>
                  <a:cubicBezTo>
                    <a:pt x="5871168" y="59690"/>
                    <a:pt x="5900378" y="88900"/>
                    <a:pt x="5900378" y="124460"/>
                  </a:cubicBezTo>
                  <a:lnTo>
                    <a:pt x="5900378" y="2979173"/>
                  </a:lnTo>
                  <a:cubicBezTo>
                    <a:pt x="5900378" y="3014733"/>
                    <a:pt x="5871168" y="3043943"/>
                    <a:pt x="5835608" y="3043943"/>
                  </a:cubicBezTo>
                  <a:lnTo>
                    <a:pt x="124460" y="3043943"/>
                  </a:lnTo>
                  <a:cubicBezTo>
                    <a:pt x="88900" y="3043943"/>
                    <a:pt x="59690" y="3014733"/>
                    <a:pt x="59690" y="29791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835608" y="59690"/>
                  </a:lnTo>
                  <a:moveTo>
                    <a:pt x="58356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79173"/>
                  </a:lnTo>
                  <a:cubicBezTo>
                    <a:pt x="0" y="3047753"/>
                    <a:pt x="55880" y="3103633"/>
                    <a:pt x="124460" y="3103633"/>
                  </a:cubicBezTo>
                  <a:lnTo>
                    <a:pt x="5835608" y="3103633"/>
                  </a:lnTo>
                  <a:cubicBezTo>
                    <a:pt x="5904188" y="3103633"/>
                    <a:pt x="5960068" y="3047753"/>
                    <a:pt x="5960068" y="2979173"/>
                  </a:cubicBezTo>
                  <a:lnTo>
                    <a:pt x="5960068" y="124460"/>
                  </a:lnTo>
                  <a:cubicBezTo>
                    <a:pt x="5960068" y="55880"/>
                    <a:pt x="5904188" y="0"/>
                    <a:pt x="5835608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33661" y="1751615"/>
            <a:ext cx="13212393" cy="6766081"/>
            <a:chOff x="0" y="0"/>
            <a:chExt cx="4207677" cy="21547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07677" cy="2154756"/>
            </a:xfrm>
            <a:custGeom>
              <a:avLst/>
              <a:gdLst/>
              <a:ahLst/>
              <a:cxnLst/>
              <a:rect r="r" b="b" t="t" l="l"/>
              <a:pathLst>
                <a:path h="2154756" w="4207677">
                  <a:moveTo>
                    <a:pt x="0" y="0"/>
                  </a:moveTo>
                  <a:lnTo>
                    <a:pt x="4207677" y="0"/>
                  </a:lnTo>
                  <a:lnTo>
                    <a:pt x="4207677" y="2154756"/>
                  </a:lnTo>
                  <a:lnTo>
                    <a:pt x="0" y="21547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0"/>
              <a:ext cx="4207677" cy="2250006"/>
            </a:xfrm>
            <a:prstGeom prst="rect">
              <a:avLst/>
            </a:prstGeom>
          </p:spPr>
          <p:txBody>
            <a:bodyPr anchor="ctr" rtlCol="false" tIns="214783" lIns="214783" bIns="214783" rIns="214783"/>
            <a:lstStyle/>
            <a:p>
              <a:pPr algn="ctr">
                <a:lnSpc>
                  <a:spcPts val="5919"/>
                </a:lnSpc>
              </a:pPr>
              <a:r>
                <a:rPr lang="en-US" sz="4227">
                  <a:solidFill>
                    <a:srgbClr val="000000"/>
                  </a:solidFill>
                  <a:latin typeface="Coming Soon"/>
                  <a:ea typeface="Coming Soon"/>
                  <a:cs typeface="Coming Soon"/>
                  <a:sym typeface="Coming Soon"/>
                </a:rPr>
                <a:t>  </a:t>
              </a:r>
            </a:p>
            <a:p>
              <a:pPr algn="ctr">
                <a:lnSpc>
                  <a:spcPts val="591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35807" y="3071335"/>
            <a:ext cx="4048692" cy="7150008"/>
          </a:xfrm>
          <a:custGeom>
            <a:avLst/>
            <a:gdLst/>
            <a:ahLst/>
            <a:cxnLst/>
            <a:rect r="r" b="b" t="t" l="l"/>
            <a:pathLst>
              <a:path h="7150008" w="4048692">
                <a:moveTo>
                  <a:pt x="0" y="0"/>
                </a:moveTo>
                <a:lnTo>
                  <a:pt x="4048692" y="0"/>
                </a:lnTo>
                <a:lnTo>
                  <a:pt x="4048692" y="7150008"/>
                </a:lnTo>
                <a:lnTo>
                  <a:pt x="0" y="7150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733017" y="-324501"/>
            <a:ext cx="7987193" cy="8009135"/>
          </a:xfrm>
          <a:custGeom>
            <a:avLst/>
            <a:gdLst/>
            <a:ahLst/>
            <a:cxnLst/>
            <a:rect r="r" b="b" t="t" l="l"/>
            <a:pathLst>
              <a:path h="8009135" w="7987193">
                <a:moveTo>
                  <a:pt x="0" y="0"/>
                </a:moveTo>
                <a:lnTo>
                  <a:pt x="7987193" y="0"/>
                </a:lnTo>
                <a:lnTo>
                  <a:pt x="7987193" y="8009135"/>
                </a:lnTo>
                <a:lnTo>
                  <a:pt x="0" y="8009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551480" y="6390438"/>
            <a:ext cx="2461399" cy="4114800"/>
          </a:xfrm>
          <a:custGeom>
            <a:avLst/>
            <a:gdLst/>
            <a:ahLst/>
            <a:cxnLst/>
            <a:rect r="r" b="b" t="t" l="l"/>
            <a:pathLst>
              <a:path h="4114800" w="2461399">
                <a:moveTo>
                  <a:pt x="0" y="0"/>
                </a:moveTo>
                <a:lnTo>
                  <a:pt x="2461398" y="0"/>
                </a:lnTo>
                <a:lnTo>
                  <a:pt x="2461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3276" y="8517696"/>
            <a:ext cx="7200900" cy="2827276"/>
          </a:xfrm>
          <a:custGeom>
            <a:avLst/>
            <a:gdLst/>
            <a:ahLst/>
            <a:cxnLst/>
            <a:rect r="r" b="b" t="t" l="l"/>
            <a:pathLst>
              <a:path h="2827276" w="7200900">
                <a:moveTo>
                  <a:pt x="7200900" y="0"/>
                </a:moveTo>
                <a:lnTo>
                  <a:pt x="0" y="0"/>
                </a:lnTo>
                <a:lnTo>
                  <a:pt x="0" y="2827276"/>
                </a:lnTo>
                <a:lnTo>
                  <a:pt x="7200900" y="2827276"/>
                </a:lnTo>
                <a:lnTo>
                  <a:pt x="72009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81318" y="8253607"/>
            <a:ext cx="2604281" cy="2149716"/>
          </a:xfrm>
          <a:custGeom>
            <a:avLst/>
            <a:gdLst/>
            <a:ahLst/>
            <a:cxnLst/>
            <a:rect r="r" b="b" t="t" l="l"/>
            <a:pathLst>
              <a:path h="2149716" w="2604281">
                <a:moveTo>
                  <a:pt x="0" y="0"/>
                </a:moveTo>
                <a:lnTo>
                  <a:pt x="2604282" y="0"/>
                </a:lnTo>
                <a:lnTo>
                  <a:pt x="2604282" y="2149716"/>
                </a:lnTo>
                <a:lnTo>
                  <a:pt x="0" y="2149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381318" y="-222210"/>
            <a:ext cx="2604281" cy="2149716"/>
          </a:xfrm>
          <a:custGeom>
            <a:avLst/>
            <a:gdLst/>
            <a:ahLst/>
            <a:cxnLst/>
            <a:rect r="r" b="b" t="t" l="l"/>
            <a:pathLst>
              <a:path h="2149716" w="2604281">
                <a:moveTo>
                  <a:pt x="0" y="0"/>
                </a:moveTo>
                <a:lnTo>
                  <a:pt x="2604282" y="0"/>
                </a:lnTo>
                <a:lnTo>
                  <a:pt x="2604282" y="2149716"/>
                </a:lnTo>
                <a:lnTo>
                  <a:pt x="0" y="2149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781769" y="-46158"/>
            <a:ext cx="2604281" cy="2149716"/>
          </a:xfrm>
          <a:custGeom>
            <a:avLst/>
            <a:gdLst/>
            <a:ahLst/>
            <a:cxnLst/>
            <a:rect r="r" b="b" t="t" l="l"/>
            <a:pathLst>
              <a:path h="2149716" w="2604281">
                <a:moveTo>
                  <a:pt x="0" y="0"/>
                </a:moveTo>
                <a:lnTo>
                  <a:pt x="2604282" y="0"/>
                </a:lnTo>
                <a:lnTo>
                  <a:pt x="2604282" y="2149716"/>
                </a:lnTo>
                <a:lnTo>
                  <a:pt x="0" y="2149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426770">
            <a:off x="4556644" y="2695268"/>
            <a:ext cx="2553417" cy="2939185"/>
          </a:xfrm>
          <a:custGeom>
            <a:avLst/>
            <a:gdLst/>
            <a:ahLst/>
            <a:cxnLst/>
            <a:rect r="r" b="b" t="t" l="l"/>
            <a:pathLst>
              <a:path h="2939185" w="2553417">
                <a:moveTo>
                  <a:pt x="0" y="0"/>
                </a:moveTo>
                <a:lnTo>
                  <a:pt x="2553417" y="0"/>
                </a:lnTo>
                <a:lnTo>
                  <a:pt x="2553417" y="2939185"/>
                </a:lnTo>
                <a:lnTo>
                  <a:pt x="0" y="29391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353673">
            <a:off x="8549738" y="3142183"/>
            <a:ext cx="2088578" cy="2007646"/>
          </a:xfrm>
          <a:custGeom>
            <a:avLst/>
            <a:gdLst/>
            <a:ahLst/>
            <a:cxnLst/>
            <a:rect r="r" b="b" t="t" l="l"/>
            <a:pathLst>
              <a:path h="2007646" w="2088578">
                <a:moveTo>
                  <a:pt x="0" y="0"/>
                </a:moveTo>
                <a:lnTo>
                  <a:pt x="2088579" y="0"/>
                </a:lnTo>
                <a:lnTo>
                  <a:pt x="2088579" y="2007646"/>
                </a:lnTo>
                <a:lnTo>
                  <a:pt x="0" y="20076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59358">
            <a:off x="7025057" y="3276860"/>
            <a:ext cx="1650885" cy="1903537"/>
          </a:xfrm>
          <a:custGeom>
            <a:avLst/>
            <a:gdLst/>
            <a:ahLst/>
            <a:cxnLst/>
            <a:rect r="r" b="b" t="t" l="l"/>
            <a:pathLst>
              <a:path h="1903537" w="1650885">
                <a:moveTo>
                  <a:pt x="0" y="0"/>
                </a:moveTo>
                <a:lnTo>
                  <a:pt x="1650885" y="0"/>
                </a:lnTo>
                <a:lnTo>
                  <a:pt x="1650885" y="1903536"/>
                </a:lnTo>
                <a:lnTo>
                  <a:pt x="0" y="19035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770855" y="5523348"/>
            <a:ext cx="2214744" cy="2045618"/>
          </a:xfrm>
          <a:custGeom>
            <a:avLst/>
            <a:gdLst/>
            <a:ahLst/>
            <a:cxnLst/>
            <a:rect r="r" b="b" t="t" l="l"/>
            <a:pathLst>
              <a:path h="2045618" w="2214744">
                <a:moveTo>
                  <a:pt x="0" y="0"/>
                </a:moveTo>
                <a:lnTo>
                  <a:pt x="2214745" y="0"/>
                </a:lnTo>
                <a:lnTo>
                  <a:pt x="2214745" y="2045618"/>
                </a:lnTo>
                <a:lnTo>
                  <a:pt x="0" y="20456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343556">
            <a:off x="11903885" y="3074944"/>
            <a:ext cx="1876503" cy="2561779"/>
          </a:xfrm>
          <a:custGeom>
            <a:avLst/>
            <a:gdLst/>
            <a:ahLst/>
            <a:cxnLst/>
            <a:rect r="r" b="b" t="t" l="l"/>
            <a:pathLst>
              <a:path h="2561779" w="1876503">
                <a:moveTo>
                  <a:pt x="0" y="0"/>
                </a:moveTo>
                <a:lnTo>
                  <a:pt x="1876503" y="0"/>
                </a:lnTo>
                <a:lnTo>
                  <a:pt x="1876503" y="2561779"/>
                </a:lnTo>
                <a:lnTo>
                  <a:pt x="0" y="25617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766183">
            <a:off x="10251569" y="3238720"/>
            <a:ext cx="2061228" cy="2084680"/>
          </a:xfrm>
          <a:custGeom>
            <a:avLst/>
            <a:gdLst/>
            <a:ahLst/>
            <a:cxnLst/>
            <a:rect r="r" b="b" t="t" l="l"/>
            <a:pathLst>
              <a:path h="2084680" w="2061228">
                <a:moveTo>
                  <a:pt x="0" y="0"/>
                </a:moveTo>
                <a:lnTo>
                  <a:pt x="2061227" y="0"/>
                </a:lnTo>
                <a:lnTo>
                  <a:pt x="2061227" y="2084680"/>
                </a:lnTo>
                <a:lnTo>
                  <a:pt x="0" y="208468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075136" y="5143500"/>
            <a:ext cx="2137729" cy="2541134"/>
          </a:xfrm>
          <a:custGeom>
            <a:avLst/>
            <a:gdLst/>
            <a:ahLst/>
            <a:cxnLst/>
            <a:rect r="r" b="b" t="t" l="l"/>
            <a:pathLst>
              <a:path h="2541134" w="2137729">
                <a:moveTo>
                  <a:pt x="0" y="0"/>
                </a:moveTo>
                <a:lnTo>
                  <a:pt x="2137728" y="0"/>
                </a:lnTo>
                <a:lnTo>
                  <a:pt x="2137728" y="2541134"/>
                </a:lnTo>
                <a:lnTo>
                  <a:pt x="0" y="25411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77462">
            <a:off x="6121478" y="5466727"/>
            <a:ext cx="2111759" cy="2158861"/>
          </a:xfrm>
          <a:custGeom>
            <a:avLst/>
            <a:gdLst/>
            <a:ahLst/>
            <a:cxnLst/>
            <a:rect r="r" b="b" t="t" l="l"/>
            <a:pathLst>
              <a:path h="2158861" w="2111759">
                <a:moveTo>
                  <a:pt x="0" y="0"/>
                </a:moveTo>
                <a:lnTo>
                  <a:pt x="2111758" y="0"/>
                </a:lnTo>
                <a:lnTo>
                  <a:pt x="2111758" y="2158861"/>
                </a:lnTo>
                <a:lnTo>
                  <a:pt x="0" y="215886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608903">
            <a:off x="14537826" y="274742"/>
            <a:ext cx="2721474" cy="3740858"/>
          </a:xfrm>
          <a:custGeom>
            <a:avLst/>
            <a:gdLst/>
            <a:ahLst/>
            <a:cxnLst/>
            <a:rect r="r" b="b" t="t" l="l"/>
            <a:pathLst>
              <a:path h="3740858" w="2721474">
                <a:moveTo>
                  <a:pt x="0" y="0"/>
                </a:moveTo>
                <a:lnTo>
                  <a:pt x="2721474" y="0"/>
                </a:lnTo>
                <a:lnTo>
                  <a:pt x="2721474" y="3740858"/>
                </a:lnTo>
                <a:lnTo>
                  <a:pt x="0" y="374085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54678" y="1965558"/>
            <a:ext cx="5942644" cy="6191908"/>
          </a:xfrm>
          <a:custGeom>
            <a:avLst/>
            <a:gdLst/>
            <a:ahLst/>
            <a:cxnLst/>
            <a:rect r="r" b="b" t="t" l="l"/>
            <a:pathLst>
              <a:path h="6191908" w="5942644">
                <a:moveTo>
                  <a:pt x="0" y="0"/>
                </a:moveTo>
                <a:lnTo>
                  <a:pt x="5942644" y="0"/>
                </a:lnTo>
                <a:lnTo>
                  <a:pt x="5942644" y="6191908"/>
                </a:lnTo>
                <a:lnTo>
                  <a:pt x="0" y="61919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040424" y="1736958"/>
            <a:ext cx="7613806" cy="5860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drink</a:t>
            </a:r>
          </a:p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herbal</a:t>
            </a:r>
          </a:p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tea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Say and pronounce the word correctly. </a:t>
            </a:r>
          </a:p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treatment is this?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7488" y="1725266"/>
            <a:ext cx="8345001" cy="7312307"/>
          </a:xfrm>
          <a:custGeom>
            <a:avLst/>
            <a:gdLst/>
            <a:ahLst/>
            <a:cxnLst/>
            <a:rect r="r" b="b" t="t" l="l"/>
            <a:pathLst>
              <a:path h="7312307" w="8345001">
                <a:moveTo>
                  <a:pt x="0" y="0"/>
                </a:moveTo>
                <a:lnTo>
                  <a:pt x="8345000" y="0"/>
                </a:lnTo>
                <a:lnTo>
                  <a:pt x="8345000" y="7312307"/>
                </a:lnTo>
                <a:lnTo>
                  <a:pt x="0" y="7312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460902" y="2016803"/>
            <a:ext cx="7613806" cy="5860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eat</a:t>
            </a:r>
          </a:p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healthy</a:t>
            </a:r>
          </a:p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foods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Say and pronounce the word correctly. </a:t>
            </a:r>
          </a:p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treatment is this?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57686" y="1289952"/>
            <a:ext cx="4929330" cy="7707096"/>
          </a:xfrm>
          <a:custGeom>
            <a:avLst/>
            <a:gdLst/>
            <a:ahLst/>
            <a:cxnLst/>
            <a:rect r="r" b="b" t="t" l="l"/>
            <a:pathLst>
              <a:path h="7707096" w="4929330">
                <a:moveTo>
                  <a:pt x="0" y="0"/>
                </a:moveTo>
                <a:lnTo>
                  <a:pt x="4929330" y="0"/>
                </a:lnTo>
                <a:lnTo>
                  <a:pt x="4929330" y="7707096"/>
                </a:lnTo>
                <a:lnTo>
                  <a:pt x="0" y="7707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656458" y="3084628"/>
            <a:ext cx="7613806" cy="3889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use a </a:t>
            </a:r>
          </a:p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compress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Say and pronounce the word correctly. </a:t>
            </a:r>
          </a:p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treatment is this?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Review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717465" y="9341932"/>
            <a:ext cx="6334893" cy="376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Click and guess what treatment you think it is?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458415" y="5394171"/>
            <a:ext cx="2673822" cy="3495192"/>
          </a:xfrm>
          <a:custGeom>
            <a:avLst/>
            <a:gdLst/>
            <a:ahLst/>
            <a:cxnLst/>
            <a:rect r="r" b="b" t="t" l="l"/>
            <a:pathLst>
              <a:path h="3495192" w="2673822">
                <a:moveTo>
                  <a:pt x="0" y="0"/>
                </a:moveTo>
                <a:lnTo>
                  <a:pt x="2673822" y="0"/>
                </a:lnTo>
                <a:lnTo>
                  <a:pt x="2673822" y="3495192"/>
                </a:lnTo>
                <a:lnTo>
                  <a:pt x="0" y="3495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762242" y="5394171"/>
            <a:ext cx="2673822" cy="3495192"/>
          </a:xfrm>
          <a:custGeom>
            <a:avLst/>
            <a:gdLst/>
            <a:ahLst/>
            <a:cxnLst/>
            <a:rect r="r" b="b" t="t" l="l"/>
            <a:pathLst>
              <a:path h="3495192" w="2673822">
                <a:moveTo>
                  <a:pt x="0" y="0"/>
                </a:moveTo>
                <a:lnTo>
                  <a:pt x="2673822" y="0"/>
                </a:lnTo>
                <a:lnTo>
                  <a:pt x="2673822" y="3495192"/>
                </a:lnTo>
                <a:lnTo>
                  <a:pt x="0" y="3495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831152" y="5394171"/>
            <a:ext cx="2673822" cy="3495192"/>
          </a:xfrm>
          <a:custGeom>
            <a:avLst/>
            <a:gdLst/>
            <a:ahLst/>
            <a:cxnLst/>
            <a:rect r="r" b="b" t="t" l="l"/>
            <a:pathLst>
              <a:path h="3495192" w="2673822">
                <a:moveTo>
                  <a:pt x="0" y="0"/>
                </a:moveTo>
                <a:lnTo>
                  <a:pt x="2673822" y="0"/>
                </a:lnTo>
                <a:lnTo>
                  <a:pt x="2673822" y="3495192"/>
                </a:lnTo>
                <a:lnTo>
                  <a:pt x="0" y="3495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575874" y="1028700"/>
            <a:ext cx="2673822" cy="3495192"/>
          </a:xfrm>
          <a:custGeom>
            <a:avLst/>
            <a:gdLst/>
            <a:ahLst/>
            <a:cxnLst/>
            <a:rect r="r" b="b" t="t" l="l"/>
            <a:pathLst>
              <a:path h="3495192" w="2673822">
                <a:moveTo>
                  <a:pt x="0" y="0"/>
                </a:moveTo>
                <a:lnTo>
                  <a:pt x="2673822" y="0"/>
                </a:lnTo>
                <a:lnTo>
                  <a:pt x="2673822" y="3495192"/>
                </a:lnTo>
                <a:lnTo>
                  <a:pt x="0" y="3495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879701" y="1028700"/>
            <a:ext cx="2673822" cy="3495192"/>
          </a:xfrm>
          <a:custGeom>
            <a:avLst/>
            <a:gdLst/>
            <a:ahLst/>
            <a:cxnLst/>
            <a:rect r="r" b="b" t="t" l="l"/>
            <a:pathLst>
              <a:path h="3495192" w="2673822">
                <a:moveTo>
                  <a:pt x="0" y="0"/>
                </a:moveTo>
                <a:lnTo>
                  <a:pt x="2673822" y="0"/>
                </a:lnTo>
                <a:lnTo>
                  <a:pt x="2673822" y="3495192"/>
                </a:lnTo>
                <a:lnTo>
                  <a:pt x="0" y="3495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948611" y="1028700"/>
            <a:ext cx="2673822" cy="3495192"/>
          </a:xfrm>
          <a:custGeom>
            <a:avLst/>
            <a:gdLst/>
            <a:ahLst/>
            <a:cxnLst/>
            <a:rect r="r" b="b" t="t" l="l"/>
            <a:pathLst>
              <a:path h="3495192" w="2673822">
                <a:moveTo>
                  <a:pt x="0" y="0"/>
                </a:moveTo>
                <a:lnTo>
                  <a:pt x="2673822" y="0"/>
                </a:lnTo>
                <a:lnTo>
                  <a:pt x="2673822" y="3495192"/>
                </a:lnTo>
                <a:lnTo>
                  <a:pt x="0" y="3495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Watch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717465" y="9322490"/>
            <a:ext cx="6334893" cy="376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did you see in the video? “ I saw...”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4435" y="3394476"/>
            <a:ext cx="4494096" cy="7340756"/>
          </a:xfrm>
          <a:custGeom>
            <a:avLst/>
            <a:gdLst/>
            <a:ahLst/>
            <a:cxnLst/>
            <a:rect r="r" b="b" t="t" l="l"/>
            <a:pathLst>
              <a:path h="7340756" w="4494096">
                <a:moveTo>
                  <a:pt x="0" y="0"/>
                </a:moveTo>
                <a:lnTo>
                  <a:pt x="4494096" y="0"/>
                </a:lnTo>
                <a:lnTo>
                  <a:pt x="4494096" y="7340756"/>
                </a:lnTo>
                <a:lnTo>
                  <a:pt x="0" y="73407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6119" t="0" r="0" b="-15533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067458" y="1403022"/>
            <a:ext cx="2994819" cy="2864136"/>
          </a:xfrm>
          <a:custGeom>
            <a:avLst/>
            <a:gdLst/>
            <a:ahLst/>
            <a:cxnLst/>
            <a:rect r="r" b="b" t="t" l="l"/>
            <a:pathLst>
              <a:path h="2864136" w="2994819">
                <a:moveTo>
                  <a:pt x="0" y="0"/>
                </a:moveTo>
                <a:lnTo>
                  <a:pt x="2994819" y="0"/>
                </a:lnTo>
                <a:lnTo>
                  <a:pt x="2994819" y="2864136"/>
                </a:lnTo>
                <a:lnTo>
                  <a:pt x="0" y="28641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71306">
            <a:off x="4220372" y="3867846"/>
            <a:ext cx="1676502" cy="2139388"/>
          </a:xfrm>
          <a:custGeom>
            <a:avLst/>
            <a:gdLst/>
            <a:ahLst/>
            <a:cxnLst/>
            <a:rect r="r" b="b" t="t" l="l"/>
            <a:pathLst>
              <a:path h="2139388" w="1676502">
                <a:moveTo>
                  <a:pt x="0" y="0"/>
                </a:moveTo>
                <a:lnTo>
                  <a:pt x="1676502" y="0"/>
                </a:lnTo>
                <a:lnTo>
                  <a:pt x="1676502" y="2139388"/>
                </a:lnTo>
                <a:lnTo>
                  <a:pt x="0" y="21393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Learning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Can you guess and match the illness and the correct treatment?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90316" y="1625317"/>
            <a:ext cx="2349102" cy="1550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Let’s give them a treatment!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4783470" y="6772678"/>
            <a:ext cx="1601665" cy="1601665"/>
          </a:xfrm>
          <a:custGeom>
            <a:avLst/>
            <a:gdLst/>
            <a:ahLst/>
            <a:cxnLst/>
            <a:rect r="r" b="b" t="t" l="l"/>
            <a:pathLst>
              <a:path h="1601665" w="1601665">
                <a:moveTo>
                  <a:pt x="0" y="0"/>
                </a:moveTo>
                <a:lnTo>
                  <a:pt x="1601666" y="0"/>
                </a:lnTo>
                <a:lnTo>
                  <a:pt x="1601666" y="1601665"/>
                </a:lnTo>
                <a:lnTo>
                  <a:pt x="0" y="16016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47086" y="6822048"/>
            <a:ext cx="1715179" cy="1502925"/>
          </a:xfrm>
          <a:custGeom>
            <a:avLst/>
            <a:gdLst/>
            <a:ahLst/>
            <a:cxnLst/>
            <a:rect r="r" b="b" t="t" l="l"/>
            <a:pathLst>
              <a:path h="1502925" w="1715179">
                <a:moveTo>
                  <a:pt x="0" y="0"/>
                </a:moveTo>
                <a:lnTo>
                  <a:pt x="1715178" y="0"/>
                </a:lnTo>
                <a:lnTo>
                  <a:pt x="1715178" y="1502925"/>
                </a:lnTo>
                <a:lnTo>
                  <a:pt x="0" y="150292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9052689" y="6689214"/>
            <a:ext cx="1363815" cy="1734499"/>
          </a:xfrm>
          <a:custGeom>
            <a:avLst/>
            <a:gdLst/>
            <a:ahLst/>
            <a:cxnLst/>
            <a:rect r="r" b="b" t="t" l="l"/>
            <a:pathLst>
              <a:path h="1734499" w="1363815">
                <a:moveTo>
                  <a:pt x="1363815" y="0"/>
                </a:moveTo>
                <a:lnTo>
                  <a:pt x="0" y="0"/>
                </a:lnTo>
                <a:lnTo>
                  <a:pt x="0" y="1734499"/>
                </a:lnTo>
                <a:lnTo>
                  <a:pt x="1363815" y="1734499"/>
                </a:lnTo>
                <a:lnTo>
                  <a:pt x="1363815" y="0"/>
                </a:lnTo>
                <a:close/>
              </a:path>
            </a:pathLst>
          </a:custGeom>
          <a:blipFill>
            <a:blip r:embed="rId20"/>
            <a:stretch>
              <a:fillRect l="0" t="0" r="0" b="-56865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780864" y="6528176"/>
            <a:ext cx="1724465" cy="1796798"/>
          </a:xfrm>
          <a:custGeom>
            <a:avLst/>
            <a:gdLst/>
            <a:ahLst/>
            <a:cxnLst/>
            <a:rect r="r" b="b" t="t" l="l"/>
            <a:pathLst>
              <a:path h="1796798" w="1724465">
                <a:moveTo>
                  <a:pt x="0" y="0"/>
                </a:moveTo>
                <a:lnTo>
                  <a:pt x="1724465" y="0"/>
                </a:lnTo>
                <a:lnTo>
                  <a:pt x="1724465" y="1796797"/>
                </a:lnTo>
                <a:lnTo>
                  <a:pt x="0" y="179679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866485" y="6995071"/>
            <a:ext cx="1942932" cy="1255620"/>
          </a:xfrm>
          <a:custGeom>
            <a:avLst/>
            <a:gdLst/>
            <a:ahLst/>
            <a:cxnLst/>
            <a:rect r="r" b="b" t="t" l="l"/>
            <a:pathLst>
              <a:path h="1255620" w="1942932">
                <a:moveTo>
                  <a:pt x="0" y="0"/>
                </a:moveTo>
                <a:lnTo>
                  <a:pt x="1942932" y="0"/>
                </a:lnTo>
                <a:lnTo>
                  <a:pt x="1942932" y="1255619"/>
                </a:lnTo>
                <a:lnTo>
                  <a:pt x="0" y="125561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022407" y="6727777"/>
            <a:ext cx="1514789" cy="1571991"/>
          </a:xfrm>
          <a:custGeom>
            <a:avLst/>
            <a:gdLst/>
            <a:ahLst/>
            <a:cxnLst/>
            <a:rect r="r" b="b" t="t" l="l"/>
            <a:pathLst>
              <a:path h="1571991" w="1514789">
                <a:moveTo>
                  <a:pt x="0" y="0"/>
                </a:moveTo>
                <a:lnTo>
                  <a:pt x="1514789" y="0"/>
                </a:lnTo>
                <a:lnTo>
                  <a:pt x="1514789" y="1571991"/>
                </a:lnTo>
                <a:lnTo>
                  <a:pt x="0" y="15719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-50662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896694" y="3185161"/>
            <a:ext cx="5392070" cy="6184954"/>
          </a:xfrm>
          <a:custGeom>
            <a:avLst/>
            <a:gdLst/>
            <a:ahLst/>
            <a:cxnLst/>
            <a:rect r="r" b="b" t="t" l="l"/>
            <a:pathLst>
              <a:path h="6184954" w="5392070">
                <a:moveTo>
                  <a:pt x="5392070" y="0"/>
                </a:moveTo>
                <a:lnTo>
                  <a:pt x="0" y="0"/>
                </a:lnTo>
                <a:lnTo>
                  <a:pt x="0" y="6184954"/>
                </a:lnTo>
                <a:lnTo>
                  <a:pt x="5392070" y="6184954"/>
                </a:lnTo>
                <a:lnTo>
                  <a:pt x="5392070" y="0"/>
                </a:lnTo>
                <a:close/>
              </a:path>
            </a:pathLst>
          </a:custGeom>
          <a:blipFill>
            <a:blip r:embed="rId10"/>
            <a:stretch>
              <a:fillRect l="-85107" t="0" r="0" b="-6362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03290" y="7491708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85450" y="1164860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116866" y="2807783"/>
            <a:ext cx="3986144" cy="3978896"/>
          </a:xfrm>
          <a:custGeom>
            <a:avLst/>
            <a:gdLst/>
            <a:ahLst/>
            <a:cxnLst/>
            <a:rect r="r" b="b" t="t" l="l"/>
            <a:pathLst>
              <a:path h="3978896" w="3986144">
                <a:moveTo>
                  <a:pt x="0" y="0"/>
                </a:moveTo>
                <a:lnTo>
                  <a:pt x="3986144" y="0"/>
                </a:lnTo>
                <a:lnTo>
                  <a:pt x="3986144" y="3978896"/>
                </a:lnTo>
                <a:lnTo>
                  <a:pt x="0" y="39788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Sentence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76533" y="7527540"/>
            <a:ext cx="5496267" cy="10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have a </a:t>
            </a:r>
            <a:r>
              <a:rPr lang="en-US" sz="6155">
                <a:solidFill>
                  <a:srgbClr val="E04B48"/>
                </a:solidFill>
                <a:latin typeface="Coming Soon"/>
                <a:ea typeface="Coming Soon"/>
                <a:cs typeface="Coming Soon"/>
                <a:sym typeface="Coming Soon"/>
              </a:rPr>
              <a:t>flu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Repeat the sentences. Pronounce correctly.  What is the illness? What is the treatment?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58693" y="1200692"/>
            <a:ext cx="5496267" cy="10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suggest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9144000" y="3444727"/>
            <a:ext cx="2117739" cy="2117739"/>
          </a:xfrm>
          <a:custGeom>
            <a:avLst/>
            <a:gdLst/>
            <a:ahLst/>
            <a:cxnLst/>
            <a:rect r="r" b="b" t="t" l="l"/>
            <a:pathLst>
              <a:path h="2117739" w="2117739">
                <a:moveTo>
                  <a:pt x="0" y="0"/>
                </a:moveTo>
                <a:lnTo>
                  <a:pt x="2117739" y="0"/>
                </a:lnTo>
                <a:lnTo>
                  <a:pt x="2117739" y="2117740"/>
                </a:lnTo>
                <a:lnTo>
                  <a:pt x="0" y="21177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846042" y="5457692"/>
            <a:ext cx="4648274" cy="890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8"/>
              </a:lnSpc>
            </a:pPr>
            <a:r>
              <a:rPr lang="en-US" sz="520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medicine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158693" y="2263542"/>
            <a:ext cx="6195542" cy="7106573"/>
          </a:xfrm>
          <a:custGeom>
            <a:avLst/>
            <a:gdLst/>
            <a:ahLst/>
            <a:cxnLst/>
            <a:rect r="r" b="b" t="t" l="l"/>
            <a:pathLst>
              <a:path h="7106573" w="6195542">
                <a:moveTo>
                  <a:pt x="6195541" y="0"/>
                </a:moveTo>
                <a:lnTo>
                  <a:pt x="0" y="0"/>
                </a:lnTo>
                <a:lnTo>
                  <a:pt x="0" y="7106573"/>
                </a:lnTo>
                <a:lnTo>
                  <a:pt x="6195541" y="7106573"/>
                </a:lnTo>
                <a:lnTo>
                  <a:pt x="6195541" y="0"/>
                </a:lnTo>
                <a:close/>
              </a:path>
            </a:pathLst>
          </a:custGeom>
          <a:blipFill>
            <a:blip r:embed="rId10"/>
            <a:stretch>
              <a:fillRect l="-85107" t="0" r="0" b="-6362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03290" y="7491708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85450" y="1164860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44979" y="1714201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7" y="0"/>
                </a:lnTo>
                <a:lnTo>
                  <a:pt x="2238037" y="2233968"/>
                </a:lnTo>
                <a:lnTo>
                  <a:pt x="0" y="2233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Practice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76533" y="7527540"/>
            <a:ext cx="5496267" cy="10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have a ____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do you treatment do you suggest for the illness? Circle and say the correct treatments.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58693" y="1200692"/>
            <a:ext cx="5496267" cy="10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suggest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8865638" y="2018692"/>
            <a:ext cx="1546628" cy="1546628"/>
          </a:xfrm>
          <a:custGeom>
            <a:avLst/>
            <a:gdLst/>
            <a:ahLst/>
            <a:cxnLst/>
            <a:rect r="r" b="b" t="t" l="l"/>
            <a:pathLst>
              <a:path h="1546628" w="1546628">
                <a:moveTo>
                  <a:pt x="0" y="0"/>
                </a:moveTo>
                <a:lnTo>
                  <a:pt x="1546628" y="0"/>
                </a:lnTo>
                <a:lnTo>
                  <a:pt x="1546628" y="1546628"/>
                </a:lnTo>
                <a:lnTo>
                  <a:pt x="0" y="15466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463334" y="4186294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6" y="0"/>
                </a:lnTo>
                <a:lnTo>
                  <a:pt x="2238036" y="2233967"/>
                </a:lnTo>
                <a:lnTo>
                  <a:pt x="0" y="22339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411157" y="6658386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7" y="0"/>
                </a:lnTo>
                <a:lnTo>
                  <a:pt x="2238037" y="2233968"/>
                </a:lnTo>
                <a:lnTo>
                  <a:pt x="0" y="2233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648084" y="4530345"/>
            <a:ext cx="1764182" cy="1545865"/>
          </a:xfrm>
          <a:custGeom>
            <a:avLst/>
            <a:gdLst/>
            <a:ahLst/>
            <a:cxnLst/>
            <a:rect r="r" b="b" t="t" l="l"/>
            <a:pathLst>
              <a:path h="1545865" w="1764182">
                <a:moveTo>
                  <a:pt x="0" y="0"/>
                </a:moveTo>
                <a:lnTo>
                  <a:pt x="1764182" y="0"/>
                </a:lnTo>
                <a:lnTo>
                  <a:pt x="1764182" y="1545865"/>
                </a:lnTo>
                <a:lnTo>
                  <a:pt x="0" y="1545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8780290" y="6883343"/>
            <a:ext cx="1402780" cy="1784055"/>
          </a:xfrm>
          <a:custGeom>
            <a:avLst/>
            <a:gdLst/>
            <a:ahLst/>
            <a:cxnLst/>
            <a:rect r="r" b="b" t="t" l="l"/>
            <a:pathLst>
              <a:path h="1784055" w="1402780">
                <a:moveTo>
                  <a:pt x="1402780" y="0"/>
                </a:moveTo>
                <a:lnTo>
                  <a:pt x="0" y="0"/>
                </a:lnTo>
                <a:lnTo>
                  <a:pt x="0" y="1784054"/>
                </a:lnTo>
                <a:lnTo>
                  <a:pt x="1402780" y="1784054"/>
                </a:lnTo>
                <a:lnTo>
                  <a:pt x="1402780" y="0"/>
                </a:lnTo>
                <a:close/>
              </a:path>
            </a:pathLst>
          </a:custGeom>
          <a:blipFill>
            <a:blip r:embed="rId20"/>
            <a:stretch>
              <a:fillRect l="0" t="0" r="0" b="-56865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158693" y="2263542"/>
            <a:ext cx="6195542" cy="7106573"/>
          </a:xfrm>
          <a:custGeom>
            <a:avLst/>
            <a:gdLst/>
            <a:ahLst/>
            <a:cxnLst/>
            <a:rect r="r" b="b" t="t" l="l"/>
            <a:pathLst>
              <a:path h="7106573" w="6195542">
                <a:moveTo>
                  <a:pt x="6195541" y="0"/>
                </a:moveTo>
                <a:lnTo>
                  <a:pt x="0" y="0"/>
                </a:lnTo>
                <a:lnTo>
                  <a:pt x="0" y="7106573"/>
                </a:lnTo>
                <a:lnTo>
                  <a:pt x="6195541" y="7106573"/>
                </a:lnTo>
                <a:lnTo>
                  <a:pt x="6195541" y="0"/>
                </a:lnTo>
                <a:close/>
              </a:path>
            </a:pathLst>
          </a:custGeom>
          <a:blipFill>
            <a:blip r:embed="rId10"/>
            <a:stretch>
              <a:fillRect l="-85107" t="0" r="0" b="-6362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03290" y="7491708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85450" y="1164860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44979" y="1714201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7" y="0"/>
                </a:lnTo>
                <a:lnTo>
                  <a:pt x="2238037" y="2233968"/>
                </a:lnTo>
                <a:lnTo>
                  <a:pt x="0" y="2233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Practice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76533" y="7527540"/>
            <a:ext cx="5496267" cy="10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have a ____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do you treatment do you suggest for the illness? Circle and say the correct treatments.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58693" y="1200692"/>
            <a:ext cx="5496267" cy="10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suggest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8865638" y="2018692"/>
            <a:ext cx="1546628" cy="1546628"/>
          </a:xfrm>
          <a:custGeom>
            <a:avLst/>
            <a:gdLst/>
            <a:ahLst/>
            <a:cxnLst/>
            <a:rect r="r" b="b" t="t" l="l"/>
            <a:pathLst>
              <a:path h="1546628" w="1546628">
                <a:moveTo>
                  <a:pt x="0" y="0"/>
                </a:moveTo>
                <a:lnTo>
                  <a:pt x="1546628" y="0"/>
                </a:lnTo>
                <a:lnTo>
                  <a:pt x="1546628" y="1546628"/>
                </a:lnTo>
                <a:lnTo>
                  <a:pt x="0" y="15466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463334" y="4186294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6" y="0"/>
                </a:lnTo>
                <a:lnTo>
                  <a:pt x="2238036" y="2233967"/>
                </a:lnTo>
                <a:lnTo>
                  <a:pt x="0" y="22339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411157" y="6658386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7" y="0"/>
                </a:lnTo>
                <a:lnTo>
                  <a:pt x="2238037" y="2233968"/>
                </a:lnTo>
                <a:lnTo>
                  <a:pt x="0" y="2233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648084" y="4530345"/>
            <a:ext cx="1764182" cy="1545865"/>
          </a:xfrm>
          <a:custGeom>
            <a:avLst/>
            <a:gdLst/>
            <a:ahLst/>
            <a:cxnLst/>
            <a:rect r="r" b="b" t="t" l="l"/>
            <a:pathLst>
              <a:path h="1545865" w="1764182">
                <a:moveTo>
                  <a:pt x="0" y="0"/>
                </a:moveTo>
                <a:lnTo>
                  <a:pt x="1764182" y="0"/>
                </a:lnTo>
                <a:lnTo>
                  <a:pt x="1764182" y="1545865"/>
                </a:lnTo>
                <a:lnTo>
                  <a:pt x="0" y="1545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8780290" y="6883343"/>
            <a:ext cx="1402780" cy="1784055"/>
          </a:xfrm>
          <a:custGeom>
            <a:avLst/>
            <a:gdLst/>
            <a:ahLst/>
            <a:cxnLst/>
            <a:rect r="r" b="b" t="t" l="l"/>
            <a:pathLst>
              <a:path h="1784055" w="1402780">
                <a:moveTo>
                  <a:pt x="1402780" y="0"/>
                </a:moveTo>
                <a:lnTo>
                  <a:pt x="0" y="0"/>
                </a:lnTo>
                <a:lnTo>
                  <a:pt x="0" y="1784054"/>
                </a:lnTo>
                <a:lnTo>
                  <a:pt x="1402780" y="1784054"/>
                </a:lnTo>
                <a:lnTo>
                  <a:pt x="1402780" y="0"/>
                </a:lnTo>
                <a:close/>
              </a:path>
            </a:pathLst>
          </a:custGeom>
          <a:blipFill>
            <a:blip r:embed="rId20"/>
            <a:stretch>
              <a:fillRect l="0" t="0" r="0" b="-56865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158693" y="2263542"/>
            <a:ext cx="6195542" cy="7106573"/>
          </a:xfrm>
          <a:custGeom>
            <a:avLst/>
            <a:gdLst/>
            <a:ahLst/>
            <a:cxnLst/>
            <a:rect r="r" b="b" t="t" l="l"/>
            <a:pathLst>
              <a:path h="7106573" w="6195542">
                <a:moveTo>
                  <a:pt x="6195541" y="0"/>
                </a:moveTo>
                <a:lnTo>
                  <a:pt x="0" y="0"/>
                </a:lnTo>
                <a:lnTo>
                  <a:pt x="0" y="7106573"/>
                </a:lnTo>
                <a:lnTo>
                  <a:pt x="6195541" y="7106573"/>
                </a:lnTo>
                <a:lnTo>
                  <a:pt x="6195541" y="0"/>
                </a:lnTo>
                <a:close/>
              </a:path>
            </a:pathLst>
          </a:custGeom>
          <a:blipFill>
            <a:blip r:embed="rId10"/>
            <a:stretch>
              <a:fillRect l="-85107" t="0" r="0" b="-6362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03290" y="7491708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85450" y="1164860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44979" y="1714201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7" y="0"/>
                </a:lnTo>
                <a:lnTo>
                  <a:pt x="2238037" y="2233968"/>
                </a:lnTo>
                <a:lnTo>
                  <a:pt x="0" y="2233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Practice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76533" y="7527540"/>
            <a:ext cx="5496267" cy="10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have a ____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do you treatment do you suggest for the illness? Circle and say the correct treatments.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58693" y="1200692"/>
            <a:ext cx="5496267" cy="10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suggest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8865638" y="2018692"/>
            <a:ext cx="1546628" cy="1546628"/>
          </a:xfrm>
          <a:custGeom>
            <a:avLst/>
            <a:gdLst/>
            <a:ahLst/>
            <a:cxnLst/>
            <a:rect r="r" b="b" t="t" l="l"/>
            <a:pathLst>
              <a:path h="1546628" w="1546628">
                <a:moveTo>
                  <a:pt x="0" y="0"/>
                </a:moveTo>
                <a:lnTo>
                  <a:pt x="1546628" y="0"/>
                </a:lnTo>
                <a:lnTo>
                  <a:pt x="1546628" y="1546628"/>
                </a:lnTo>
                <a:lnTo>
                  <a:pt x="0" y="15466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463334" y="4186294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6" y="0"/>
                </a:lnTo>
                <a:lnTo>
                  <a:pt x="2238036" y="2233967"/>
                </a:lnTo>
                <a:lnTo>
                  <a:pt x="0" y="22339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411157" y="6658386"/>
            <a:ext cx="2238037" cy="2233968"/>
          </a:xfrm>
          <a:custGeom>
            <a:avLst/>
            <a:gdLst/>
            <a:ahLst/>
            <a:cxnLst/>
            <a:rect r="r" b="b" t="t" l="l"/>
            <a:pathLst>
              <a:path h="2233968" w="2238037">
                <a:moveTo>
                  <a:pt x="0" y="0"/>
                </a:moveTo>
                <a:lnTo>
                  <a:pt x="2238037" y="0"/>
                </a:lnTo>
                <a:lnTo>
                  <a:pt x="2238037" y="2233968"/>
                </a:lnTo>
                <a:lnTo>
                  <a:pt x="0" y="2233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648084" y="4530345"/>
            <a:ext cx="1764182" cy="1545865"/>
          </a:xfrm>
          <a:custGeom>
            <a:avLst/>
            <a:gdLst/>
            <a:ahLst/>
            <a:cxnLst/>
            <a:rect r="r" b="b" t="t" l="l"/>
            <a:pathLst>
              <a:path h="1545865" w="1764182">
                <a:moveTo>
                  <a:pt x="0" y="0"/>
                </a:moveTo>
                <a:lnTo>
                  <a:pt x="1764182" y="0"/>
                </a:lnTo>
                <a:lnTo>
                  <a:pt x="1764182" y="1545865"/>
                </a:lnTo>
                <a:lnTo>
                  <a:pt x="0" y="1545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8780290" y="6883343"/>
            <a:ext cx="1402780" cy="1784055"/>
          </a:xfrm>
          <a:custGeom>
            <a:avLst/>
            <a:gdLst/>
            <a:ahLst/>
            <a:cxnLst/>
            <a:rect r="r" b="b" t="t" l="l"/>
            <a:pathLst>
              <a:path h="1784055" w="1402780">
                <a:moveTo>
                  <a:pt x="1402780" y="0"/>
                </a:moveTo>
                <a:lnTo>
                  <a:pt x="0" y="0"/>
                </a:lnTo>
                <a:lnTo>
                  <a:pt x="0" y="1784054"/>
                </a:lnTo>
                <a:lnTo>
                  <a:pt x="1402780" y="1784054"/>
                </a:lnTo>
                <a:lnTo>
                  <a:pt x="1402780" y="0"/>
                </a:lnTo>
                <a:close/>
              </a:path>
            </a:pathLst>
          </a:custGeom>
          <a:blipFill>
            <a:blip r:embed="rId20"/>
            <a:stretch>
              <a:fillRect l="0" t="0" r="0" b="-56865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937" r="0" b="-609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26601" y="4475590"/>
            <a:ext cx="2461399" cy="4114800"/>
          </a:xfrm>
          <a:custGeom>
            <a:avLst/>
            <a:gdLst/>
            <a:ahLst/>
            <a:cxnLst/>
            <a:rect r="r" b="b" t="t" l="l"/>
            <a:pathLst>
              <a:path h="4114800" w="2461399">
                <a:moveTo>
                  <a:pt x="0" y="0"/>
                </a:moveTo>
                <a:lnTo>
                  <a:pt x="2461399" y="0"/>
                </a:lnTo>
                <a:lnTo>
                  <a:pt x="2461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97526" y="517666"/>
            <a:ext cx="13047225" cy="9251669"/>
          </a:xfrm>
          <a:custGeom>
            <a:avLst/>
            <a:gdLst/>
            <a:ahLst/>
            <a:cxnLst/>
            <a:rect r="r" b="b" t="t" l="l"/>
            <a:pathLst>
              <a:path h="9251669" w="13047225">
                <a:moveTo>
                  <a:pt x="0" y="0"/>
                </a:moveTo>
                <a:lnTo>
                  <a:pt x="13047225" y="0"/>
                </a:lnTo>
                <a:lnTo>
                  <a:pt x="13047225" y="9251668"/>
                </a:lnTo>
                <a:lnTo>
                  <a:pt x="0" y="9251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90618" y="2685649"/>
            <a:ext cx="7509510" cy="8229600"/>
          </a:xfrm>
          <a:custGeom>
            <a:avLst/>
            <a:gdLst/>
            <a:ahLst/>
            <a:cxnLst/>
            <a:rect r="r" b="b" t="t" l="l"/>
            <a:pathLst>
              <a:path h="8229600" w="750951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3510800">
            <a:off x="14876127" y="8083824"/>
            <a:ext cx="1900949" cy="1829663"/>
          </a:xfrm>
          <a:custGeom>
            <a:avLst/>
            <a:gdLst/>
            <a:ahLst/>
            <a:cxnLst/>
            <a:rect r="r" b="b" t="t" l="l"/>
            <a:pathLst>
              <a:path h="1829663" w="1900949">
                <a:moveTo>
                  <a:pt x="0" y="0"/>
                </a:moveTo>
                <a:lnTo>
                  <a:pt x="1900949" y="0"/>
                </a:lnTo>
                <a:lnTo>
                  <a:pt x="1900949" y="1829663"/>
                </a:lnTo>
                <a:lnTo>
                  <a:pt x="0" y="18296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313967" y="942975"/>
            <a:ext cx="5830033" cy="136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3898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Level 2 - Health -</a:t>
            </a:r>
          </a:p>
          <a:p>
            <a:pPr algn="ctr">
              <a:lnSpc>
                <a:spcPts val="5458"/>
              </a:lnSpc>
            </a:pPr>
            <a:r>
              <a:rPr lang="en-US" sz="3898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Lesson 2 - Treatments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459978" y="942975"/>
            <a:ext cx="4573352" cy="212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6"/>
              </a:lnSpc>
            </a:pPr>
            <a:r>
              <a:rPr lang="en-US" sz="4040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Vocabulary</a:t>
            </a:r>
          </a:p>
          <a:p>
            <a:pPr algn="ctr">
              <a:lnSpc>
                <a:spcPts val="5656"/>
              </a:lnSpc>
            </a:pPr>
          </a:p>
          <a:p>
            <a:pPr algn="ctr">
              <a:lnSpc>
                <a:spcPts val="5656"/>
              </a:lnSpc>
            </a:pPr>
            <a:r>
              <a:rPr lang="en-US" sz="4040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Unit review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733017" y="-324501"/>
            <a:ext cx="7987193" cy="8009135"/>
          </a:xfrm>
          <a:custGeom>
            <a:avLst/>
            <a:gdLst/>
            <a:ahLst/>
            <a:cxnLst/>
            <a:rect r="r" b="b" t="t" l="l"/>
            <a:pathLst>
              <a:path h="8009135" w="7987193">
                <a:moveTo>
                  <a:pt x="0" y="0"/>
                </a:moveTo>
                <a:lnTo>
                  <a:pt x="7987193" y="0"/>
                </a:lnTo>
                <a:lnTo>
                  <a:pt x="7987193" y="8009135"/>
                </a:lnTo>
                <a:lnTo>
                  <a:pt x="0" y="80091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Game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972062" y="9098802"/>
            <a:ext cx="5825699" cy="97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9"/>
              </a:lnSpc>
            </a:pPr>
            <a:r>
              <a:rPr lang="en-US" sz="1835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Let’s play snap. click both stars at the same time. When the image is the same shout “snap” and say what it is to win a trophy.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61800" y="3652995"/>
            <a:ext cx="5080304" cy="5544671"/>
          </a:xfrm>
          <a:custGeom>
            <a:avLst/>
            <a:gdLst/>
            <a:ahLst/>
            <a:cxnLst/>
            <a:rect r="r" b="b" t="t" l="l"/>
            <a:pathLst>
              <a:path h="5544671" w="5080304">
                <a:moveTo>
                  <a:pt x="0" y="0"/>
                </a:moveTo>
                <a:lnTo>
                  <a:pt x="5080305" y="0"/>
                </a:lnTo>
                <a:lnTo>
                  <a:pt x="5080305" y="5544671"/>
                </a:lnTo>
                <a:lnTo>
                  <a:pt x="0" y="5544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19048" y="5395616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19048" y="1156064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19048" y="3954034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2" y="0"/>
                </a:lnTo>
                <a:lnTo>
                  <a:pt x="6042752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812117" y="4226765"/>
            <a:ext cx="6456615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What’s the matter?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5978725" y="2515210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3" y="0"/>
                </a:lnTo>
                <a:lnTo>
                  <a:pt x="6042753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978725" y="6751473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3" y="0"/>
                </a:lnTo>
                <a:lnTo>
                  <a:pt x="6042753" y="1098683"/>
                </a:lnTo>
                <a:lnTo>
                  <a:pt x="0" y="10986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46980" y="3185161"/>
            <a:ext cx="5392070" cy="6184954"/>
          </a:xfrm>
          <a:custGeom>
            <a:avLst/>
            <a:gdLst/>
            <a:ahLst/>
            <a:cxnLst/>
            <a:rect r="r" b="b" t="t" l="l"/>
            <a:pathLst>
              <a:path h="6184954" w="5392070">
                <a:moveTo>
                  <a:pt x="0" y="0"/>
                </a:moveTo>
                <a:lnTo>
                  <a:pt x="5392070" y="0"/>
                </a:lnTo>
                <a:lnTo>
                  <a:pt x="5392070" y="6184954"/>
                </a:lnTo>
                <a:lnTo>
                  <a:pt x="0" y="6184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85107" t="0" r="0" b="-63627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978725" y="8032254"/>
            <a:ext cx="6042752" cy="1098682"/>
          </a:xfrm>
          <a:custGeom>
            <a:avLst/>
            <a:gdLst/>
            <a:ahLst/>
            <a:cxnLst/>
            <a:rect r="r" b="b" t="t" l="l"/>
            <a:pathLst>
              <a:path h="1098682" w="6042752">
                <a:moveTo>
                  <a:pt x="0" y="0"/>
                </a:moveTo>
                <a:lnTo>
                  <a:pt x="6042753" y="0"/>
                </a:lnTo>
                <a:lnTo>
                  <a:pt x="6042753" y="1098682"/>
                </a:lnTo>
                <a:lnTo>
                  <a:pt x="0" y="10986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Role Play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305473" y="5611900"/>
            <a:ext cx="549626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have a flu.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717465" y="9322490"/>
            <a:ext cx="6334893" cy="376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Take in turns to be the doctor and the patient.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305473" y="1365927"/>
            <a:ext cx="5469903" cy="602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1"/>
              </a:lnSpc>
            </a:pPr>
            <a:r>
              <a:rPr lang="en-US" sz="3486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Hello, How can I help you?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265150" y="2725072"/>
            <a:ext cx="5469903" cy="602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1"/>
              </a:lnSpc>
            </a:pPr>
            <a:r>
              <a:rPr lang="en-US" sz="3486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Hello doctor, I am ill.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101776" y="6961336"/>
            <a:ext cx="5796651" cy="602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1"/>
              </a:lnSpc>
            </a:pPr>
            <a:r>
              <a:rPr lang="en-US" sz="3486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 suggest you take medicine.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265150" y="8248537"/>
            <a:ext cx="549626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Thank you, doctor!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803290" y="2198515"/>
            <a:ext cx="2764046" cy="602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1"/>
              </a:lnSpc>
            </a:pPr>
            <a:r>
              <a:rPr lang="en-US" sz="3486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Doctor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219930" y="2198515"/>
            <a:ext cx="2764046" cy="602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1"/>
              </a:lnSpc>
            </a:pPr>
            <a:r>
              <a:rPr lang="en-US" sz="3486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Patient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Spelling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252546" y="1028700"/>
            <a:ext cx="6312602" cy="12926830"/>
          </a:xfrm>
          <a:custGeom>
            <a:avLst/>
            <a:gdLst/>
            <a:ahLst/>
            <a:cxnLst/>
            <a:rect r="r" b="b" t="t" l="l"/>
            <a:pathLst>
              <a:path h="12926830" w="6312602">
                <a:moveTo>
                  <a:pt x="0" y="0"/>
                </a:moveTo>
                <a:lnTo>
                  <a:pt x="6312602" y="0"/>
                </a:lnTo>
                <a:lnTo>
                  <a:pt x="6312602" y="12926830"/>
                </a:lnTo>
                <a:lnTo>
                  <a:pt x="0" y="129268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544697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Can you unscramble the words to get a treatment.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32650" y="3243216"/>
            <a:ext cx="9179660" cy="921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8519" indent="-574260" lvl="1">
              <a:lnSpc>
                <a:spcPts val="7447"/>
              </a:lnSpc>
              <a:buAutoNum type="arabicPeriod" startAt="1"/>
            </a:pPr>
            <a:r>
              <a:rPr lang="en-US" sz="5319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 micineed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65036" y="4511510"/>
            <a:ext cx="9179660" cy="921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47"/>
              </a:lnSpc>
            </a:pPr>
            <a:r>
              <a:rPr lang="en-US" sz="5319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2. rtes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23423" y="1610686"/>
            <a:ext cx="10529436" cy="1049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2"/>
              </a:lnSpc>
            </a:pPr>
            <a:r>
              <a:rPr lang="en-US" sz="6101">
                <a:solidFill>
                  <a:srgbClr val="000000"/>
                </a:solidFill>
                <a:latin typeface="Gochi Hand"/>
                <a:ea typeface="Gochi Hand"/>
                <a:cs typeface="Gochi Hand"/>
                <a:sym typeface="Gochi Hand"/>
              </a:rPr>
              <a:t>What word could it be?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65036" y="5779804"/>
            <a:ext cx="9179660" cy="921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47"/>
              </a:lnSpc>
            </a:pPr>
            <a:r>
              <a:rPr lang="en-US" sz="5319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3. eentatmtr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65036" y="7188440"/>
            <a:ext cx="9179660" cy="921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47"/>
              </a:lnSpc>
            </a:pPr>
            <a:r>
              <a:rPr lang="en-US" sz="5319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4. werat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Questions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0258" y="1550660"/>
            <a:ext cx="11731581" cy="87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6"/>
              </a:lnSpc>
            </a:pPr>
            <a:r>
              <a:rPr lang="en-US" sz="505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When did you last get ill?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0258" y="3233355"/>
            <a:ext cx="10049562" cy="1769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6"/>
              </a:lnSpc>
            </a:pPr>
            <a:r>
              <a:rPr lang="en-US" sz="505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Do you take medicine when you are unwell?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10258" y="5812803"/>
            <a:ext cx="11731581" cy="87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6"/>
              </a:lnSpc>
            </a:pPr>
            <a:r>
              <a:rPr lang="en-US" sz="505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Do you like to see a doctor?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782358" y="949036"/>
            <a:ext cx="4096593" cy="8388928"/>
          </a:xfrm>
          <a:custGeom>
            <a:avLst/>
            <a:gdLst/>
            <a:ahLst/>
            <a:cxnLst/>
            <a:rect r="r" b="b" t="t" l="l"/>
            <a:pathLst>
              <a:path h="8388928" w="4096593">
                <a:moveTo>
                  <a:pt x="0" y="0"/>
                </a:moveTo>
                <a:lnTo>
                  <a:pt x="4096593" y="0"/>
                </a:lnTo>
                <a:lnTo>
                  <a:pt x="4096593" y="8388928"/>
                </a:lnTo>
                <a:lnTo>
                  <a:pt x="0" y="8388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10258" y="7495568"/>
            <a:ext cx="11731581" cy="87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6"/>
              </a:lnSpc>
            </a:pPr>
            <a:r>
              <a:rPr lang="en-US" sz="505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What is the treatment for a flu?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Board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15603">
            <a:off x="1449847" y="1492589"/>
            <a:ext cx="5248185" cy="7301823"/>
          </a:xfrm>
          <a:custGeom>
            <a:avLst/>
            <a:gdLst/>
            <a:ahLst/>
            <a:cxnLst/>
            <a:rect r="r" b="b" t="t" l="l"/>
            <a:pathLst>
              <a:path h="7301823" w="5248185">
                <a:moveTo>
                  <a:pt x="0" y="0"/>
                </a:moveTo>
                <a:lnTo>
                  <a:pt x="5248185" y="0"/>
                </a:lnTo>
                <a:lnTo>
                  <a:pt x="5248185" y="7301822"/>
                </a:lnTo>
                <a:lnTo>
                  <a:pt x="0" y="7301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57808" y="1896430"/>
            <a:ext cx="9554963" cy="6330163"/>
          </a:xfrm>
          <a:custGeom>
            <a:avLst/>
            <a:gdLst/>
            <a:ahLst/>
            <a:cxnLst/>
            <a:rect r="r" b="b" t="t" l="l"/>
            <a:pathLst>
              <a:path h="6330163" w="9554963">
                <a:moveTo>
                  <a:pt x="0" y="0"/>
                </a:moveTo>
                <a:lnTo>
                  <a:pt x="9554963" y="0"/>
                </a:lnTo>
                <a:lnTo>
                  <a:pt x="9554963" y="6330163"/>
                </a:lnTo>
                <a:lnTo>
                  <a:pt x="0" y="6330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Goodbye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27390" y="2275385"/>
            <a:ext cx="7615799" cy="5507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68"/>
              </a:lnSpc>
            </a:pPr>
            <a:r>
              <a:rPr lang="en-US" sz="10477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Goodbye! See you next time.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115665" y="1237515"/>
            <a:ext cx="8347172" cy="1679868"/>
          </a:xfrm>
          <a:custGeom>
            <a:avLst/>
            <a:gdLst/>
            <a:ahLst/>
            <a:cxnLst/>
            <a:rect r="r" b="b" t="t" l="l"/>
            <a:pathLst>
              <a:path h="1679868" w="8347172">
                <a:moveTo>
                  <a:pt x="0" y="0"/>
                </a:moveTo>
                <a:lnTo>
                  <a:pt x="8347173" y="0"/>
                </a:lnTo>
                <a:lnTo>
                  <a:pt x="8347173" y="1679868"/>
                </a:lnTo>
                <a:lnTo>
                  <a:pt x="0" y="1679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32472" y="3381643"/>
            <a:ext cx="8347172" cy="1679868"/>
          </a:xfrm>
          <a:custGeom>
            <a:avLst/>
            <a:gdLst/>
            <a:ahLst/>
            <a:cxnLst/>
            <a:rect r="r" b="b" t="t" l="l"/>
            <a:pathLst>
              <a:path h="1679868" w="8347172">
                <a:moveTo>
                  <a:pt x="0" y="0"/>
                </a:moveTo>
                <a:lnTo>
                  <a:pt x="8347172" y="0"/>
                </a:lnTo>
                <a:lnTo>
                  <a:pt x="8347172" y="1679869"/>
                </a:lnTo>
                <a:lnTo>
                  <a:pt x="0" y="1679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32472" y="5376704"/>
            <a:ext cx="8347172" cy="1679868"/>
          </a:xfrm>
          <a:custGeom>
            <a:avLst/>
            <a:gdLst/>
            <a:ahLst/>
            <a:cxnLst/>
            <a:rect r="r" b="b" t="t" l="l"/>
            <a:pathLst>
              <a:path h="1679868" w="8347172">
                <a:moveTo>
                  <a:pt x="0" y="0"/>
                </a:moveTo>
                <a:lnTo>
                  <a:pt x="8347172" y="0"/>
                </a:lnTo>
                <a:lnTo>
                  <a:pt x="8347172" y="1679869"/>
                </a:lnTo>
                <a:lnTo>
                  <a:pt x="0" y="1679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32472" y="7369617"/>
            <a:ext cx="8347172" cy="1679868"/>
          </a:xfrm>
          <a:custGeom>
            <a:avLst/>
            <a:gdLst/>
            <a:ahLst/>
            <a:cxnLst/>
            <a:rect r="r" b="b" t="t" l="l"/>
            <a:pathLst>
              <a:path h="1679868" w="8347172">
                <a:moveTo>
                  <a:pt x="0" y="0"/>
                </a:moveTo>
                <a:lnTo>
                  <a:pt x="8347172" y="0"/>
                </a:lnTo>
                <a:lnTo>
                  <a:pt x="8347172" y="1679868"/>
                </a:lnTo>
                <a:lnTo>
                  <a:pt x="0" y="1679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552328" y="7546793"/>
            <a:ext cx="1568887" cy="1147170"/>
          </a:xfrm>
          <a:custGeom>
            <a:avLst/>
            <a:gdLst/>
            <a:ahLst/>
            <a:cxnLst/>
            <a:rect r="r" b="b" t="t" l="l"/>
            <a:pathLst>
              <a:path h="1147170" w="1568887">
                <a:moveTo>
                  <a:pt x="1568886" y="0"/>
                </a:moveTo>
                <a:lnTo>
                  <a:pt x="0" y="0"/>
                </a:lnTo>
                <a:lnTo>
                  <a:pt x="0" y="1147170"/>
                </a:lnTo>
                <a:lnTo>
                  <a:pt x="1568886" y="1147170"/>
                </a:lnTo>
                <a:lnTo>
                  <a:pt x="156888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30652" y="7499297"/>
            <a:ext cx="1602600" cy="1194666"/>
          </a:xfrm>
          <a:custGeom>
            <a:avLst/>
            <a:gdLst/>
            <a:ahLst/>
            <a:cxnLst/>
            <a:rect r="r" b="b" t="t" l="l"/>
            <a:pathLst>
              <a:path h="1194666" w="1602600">
                <a:moveTo>
                  <a:pt x="0" y="0"/>
                </a:moveTo>
                <a:lnTo>
                  <a:pt x="1602601" y="0"/>
                </a:lnTo>
                <a:lnTo>
                  <a:pt x="1602601" y="1194666"/>
                </a:lnTo>
                <a:lnTo>
                  <a:pt x="0" y="11946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747413" y="7541337"/>
            <a:ext cx="1516514" cy="1336428"/>
          </a:xfrm>
          <a:custGeom>
            <a:avLst/>
            <a:gdLst/>
            <a:ahLst/>
            <a:cxnLst/>
            <a:rect r="r" b="b" t="t" l="l"/>
            <a:pathLst>
              <a:path h="1336428" w="1516514">
                <a:moveTo>
                  <a:pt x="0" y="0"/>
                </a:moveTo>
                <a:lnTo>
                  <a:pt x="1516514" y="0"/>
                </a:lnTo>
                <a:lnTo>
                  <a:pt x="1516514" y="1336428"/>
                </a:lnTo>
                <a:lnTo>
                  <a:pt x="0" y="133642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912994" y="7499297"/>
            <a:ext cx="1368189" cy="1204006"/>
          </a:xfrm>
          <a:custGeom>
            <a:avLst/>
            <a:gdLst/>
            <a:ahLst/>
            <a:cxnLst/>
            <a:rect r="r" b="b" t="t" l="l"/>
            <a:pathLst>
              <a:path h="1204006" w="1368189">
                <a:moveTo>
                  <a:pt x="0" y="0"/>
                </a:moveTo>
                <a:lnTo>
                  <a:pt x="1368189" y="0"/>
                </a:lnTo>
                <a:lnTo>
                  <a:pt x="1368189" y="1204006"/>
                </a:lnTo>
                <a:lnTo>
                  <a:pt x="0" y="12040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019665" y="1028700"/>
            <a:ext cx="5915025" cy="8229600"/>
          </a:xfrm>
          <a:custGeom>
            <a:avLst/>
            <a:gdLst/>
            <a:ahLst/>
            <a:cxnLst/>
            <a:rect r="r" b="b" t="t" l="l"/>
            <a:pathLst>
              <a:path h="8229600" w="5915025">
                <a:moveTo>
                  <a:pt x="0" y="0"/>
                </a:moveTo>
                <a:lnTo>
                  <a:pt x="5915025" y="0"/>
                </a:lnTo>
                <a:lnTo>
                  <a:pt x="59150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Greeting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732202" y="1423240"/>
            <a:ext cx="7063451" cy="1024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78"/>
              </a:lnSpc>
            </a:pPr>
            <a:r>
              <a:rPr lang="en-US" sz="5913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Hello, how are you?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32472" y="3497843"/>
            <a:ext cx="2768858" cy="1158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4"/>
              </a:lnSpc>
            </a:pPr>
            <a:r>
              <a:rPr lang="en-US" sz="6710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I'm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18283" y="5712774"/>
            <a:ext cx="7777100" cy="898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2"/>
              </a:lnSpc>
            </a:pPr>
            <a:r>
              <a:rPr lang="en-US" sz="514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What did you do today?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019665" y="1028700"/>
            <a:ext cx="5915025" cy="8229600"/>
          </a:xfrm>
          <a:custGeom>
            <a:avLst/>
            <a:gdLst/>
            <a:ahLst/>
            <a:cxnLst/>
            <a:rect r="r" b="b" t="t" l="l"/>
            <a:pathLst>
              <a:path h="8229600" w="5915025">
                <a:moveTo>
                  <a:pt x="0" y="0"/>
                </a:moveTo>
                <a:lnTo>
                  <a:pt x="5915025" y="0"/>
                </a:lnTo>
                <a:lnTo>
                  <a:pt x="59150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17888" y="281783"/>
            <a:ext cx="312381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Introduction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48305" y="1777030"/>
            <a:ext cx="7744380" cy="6368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21"/>
              </a:lnSpc>
            </a:pPr>
            <a:r>
              <a:rPr lang="en-US" sz="9015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Today we will learn about some illness symptoms!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17888" y="281783"/>
            <a:ext cx="312381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Review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11544697" y="1520507"/>
            <a:ext cx="4822648" cy="9051532"/>
          </a:xfrm>
          <a:custGeom>
            <a:avLst/>
            <a:gdLst/>
            <a:ahLst/>
            <a:cxnLst/>
            <a:rect r="r" b="b" t="t" l="l"/>
            <a:pathLst>
              <a:path h="9051532" w="4822648">
                <a:moveTo>
                  <a:pt x="4822648" y="0"/>
                </a:moveTo>
                <a:lnTo>
                  <a:pt x="0" y="0"/>
                </a:lnTo>
                <a:lnTo>
                  <a:pt x="0" y="9051532"/>
                </a:lnTo>
                <a:lnTo>
                  <a:pt x="4822648" y="9051532"/>
                </a:lnTo>
                <a:lnTo>
                  <a:pt x="4822648" y="0"/>
                </a:lnTo>
                <a:close/>
              </a:path>
            </a:pathLst>
          </a:custGeom>
          <a:blipFill>
            <a:blip r:embed="rId10"/>
            <a:stretch>
              <a:fillRect l="-85107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246081" y="9170145"/>
            <a:ext cx="5277660" cy="719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8"/>
              </a:lnSpc>
            </a:pPr>
            <a:r>
              <a:rPr lang="en-US" sz="2041">
                <a:solidFill>
                  <a:srgbClr val="F8F2EF"/>
                </a:solidFill>
                <a:latin typeface="Coming Soon"/>
                <a:ea typeface="Coming Soon"/>
                <a:cs typeface="Coming Soon"/>
                <a:sym typeface="Coming Soon"/>
              </a:rPr>
              <a:t>Let’s review. What illness is this? Can you remember?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268561" y="1037366"/>
            <a:ext cx="3206211" cy="3166133"/>
          </a:xfrm>
          <a:custGeom>
            <a:avLst/>
            <a:gdLst/>
            <a:ahLst/>
            <a:cxnLst/>
            <a:rect r="r" b="b" t="t" l="l"/>
            <a:pathLst>
              <a:path h="3166133" w="3206211">
                <a:moveTo>
                  <a:pt x="0" y="0"/>
                </a:moveTo>
                <a:lnTo>
                  <a:pt x="3206210" y="0"/>
                </a:lnTo>
                <a:lnTo>
                  <a:pt x="3206210" y="3166133"/>
                </a:lnTo>
                <a:lnTo>
                  <a:pt x="0" y="31661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910867" y="1341402"/>
            <a:ext cx="2616135" cy="2813048"/>
          </a:xfrm>
          <a:custGeom>
            <a:avLst/>
            <a:gdLst/>
            <a:ahLst/>
            <a:cxnLst/>
            <a:rect r="r" b="b" t="t" l="l"/>
            <a:pathLst>
              <a:path h="2813048" w="2616135">
                <a:moveTo>
                  <a:pt x="0" y="0"/>
                </a:moveTo>
                <a:lnTo>
                  <a:pt x="2616135" y="0"/>
                </a:lnTo>
                <a:lnTo>
                  <a:pt x="2616135" y="2813049"/>
                </a:lnTo>
                <a:lnTo>
                  <a:pt x="0" y="281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257277" y="1528681"/>
            <a:ext cx="3209274" cy="2625770"/>
          </a:xfrm>
          <a:custGeom>
            <a:avLst/>
            <a:gdLst/>
            <a:ahLst/>
            <a:cxnLst/>
            <a:rect r="r" b="b" t="t" l="l"/>
            <a:pathLst>
              <a:path h="2625770" w="3209274">
                <a:moveTo>
                  <a:pt x="0" y="0"/>
                </a:moveTo>
                <a:lnTo>
                  <a:pt x="3209274" y="0"/>
                </a:lnTo>
                <a:lnTo>
                  <a:pt x="3209274" y="2625770"/>
                </a:lnTo>
                <a:lnTo>
                  <a:pt x="0" y="26257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Vocabulary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Say and pronounce the word correctly. What is a treatment?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93156" y="4277772"/>
            <a:ext cx="8357020" cy="210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09"/>
              </a:lnSpc>
            </a:pPr>
            <a:r>
              <a:rPr lang="en-US" sz="12221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Treatment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44027" y="6607177"/>
            <a:ext cx="10392795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treatments help people get better when they are unwell.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87673" y="2242626"/>
            <a:ext cx="6152752" cy="6152752"/>
          </a:xfrm>
          <a:custGeom>
            <a:avLst/>
            <a:gdLst/>
            <a:ahLst/>
            <a:cxnLst/>
            <a:rect r="r" b="b" t="t" l="l"/>
            <a:pathLst>
              <a:path h="6152752" w="6152752">
                <a:moveTo>
                  <a:pt x="0" y="0"/>
                </a:moveTo>
                <a:lnTo>
                  <a:pt x="6152751" y="0"/>
                </a:lnTo>
                <a:lnTo>
                  <a:pt x="6152751" y="6152752"/>
                </a:lnTo>
                <a:lnTo>
                  <a:pt x="0" y="6152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Say and pronounce the word correctly. </a:t>
            </a:r>
          </a:p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treatment is this?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040424" y="2748967"/>
            <a:ext cx="7613806" cy="3874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take some medicine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49552" y="2691821"/>
            <a:ext cx="8312575" cy="5372002"/>
          </a:xfrm>
          <a:custGeom>
            <a:avLst/>
            <a:gdLst/>
            <a:ahLst/>
            <a:cxnLst/>
            <a:rect r="r" b="b" t="t" l="l"/>
            <a:pathLst>
              <a:path h="5372002" w="8312575">
                <a:moveTo>
                  <a:pt x="0" y="0"/>
                </a:moveTo>
                <a:lnTo>
                  <a:pt x="8312575" y="0"/>
                </a:lnTo>
                <a:lnTo>
                  <a:pt x="8312575" y="5372001"/>
                </a:lnTo>
                <a:lnTo>
                  <a:pt x="0" y="53720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57326" y="3010082"/>
            <a:ext cx="7613806" cy="3874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get some rest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Say and pronounce the word correctly. </a:t>
            </a:r>
          </a:p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treatment is this?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578" y="569236"/>
            <a:ext cx="16447692" cy="8984552"/>
          </a:xfrm>
          <a:custGeom>
            <a:avLst/>
            <a:gdLst/>
            <a:ahLst/>
            <a:cxnLst/>
            <a:rect r="r" b="b" t="t" l="l"/>
            <a:pathLst>
              <a:path h="8984552" w="16447692">
                <a:moveTo>
                  <a:pt x="0" y="0"/>
                </a:moveTo>
                <a:lnTo>
                  <a:pt x="16447692" y="0"/>
                </a:lnTo>
                <a:lnTo>
                  <a:pt x="16447692" y="8984552"/>
                </a:lnTo>
                <a:lnTo>
                  <a:pt x="0" y="8984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3840" y="8590390"/>
            <a:ext cx="1559450" cy="1559450"/>
            <a:chOff x="0" y="0"/>
            <a:chExt cx="2079266" cy="2079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1511" y="151511"/>
              <a:ext cx="1776245" cy="1776245"/>
            </a:xfrm>
            <a:custGeom>
              <a:avLst/>
              <a:gdLst/>
              <a:ahLst/>
              <a:cxnLst/>
              <a:rect r="r" b="b" t="t" l="l"/>
              <a:pathLst>
                <a:path h="1776245" w="1776245">
                  <a:moveTo>
                    <a:pt x="0" y="0"/>
                  </a:moveTo>
                  <a:lnTo>
                    <a:pt x="1776245" y="0"/>
                  </a:lnTo>
                  <a:lnTo>
                    <a:pt x="1776245" y="1776245"/>
                  </a:lnTo>
                  <a:lnTo>
                    <a:pt x="0" y="1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9266" cy="2079266"/>
            </a:xfrm>
            <a:custGeom>
              <a:avLst/>
              <a:gdLst/>
              <a:ahLst/>
              <a:cxnLst/>
              <a:rect r="r" b="b" t="t" l="l"/>
              <a:pathLst>
                <a:path h="2079266" w="2079266">
                  <a:moveTo>
                    <a:pt x="0" y="0"/>
                  </a:moveTo>
                  <a:lnTo>
                    <a:pt x="2079266" y="0"/>
                  </a:lnTo>
                  <a:lnTo>
                    <a:pt x="2079266" y="2079266"/>
                  </a:lnTo>
                  <a:lnTo>
                    <a:pt x="0" y="207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43840" y="248679"/>
            <a:ext cx="4071914" cy="916181"/>
          </a:xfrm>
          <a:custGeom>
            <a:avLst/>
            <a:gdLst/>
            <a:ahLst/>
            <a:cxnLst/>
            <a:rect r="r" b="b" t="t" l="l"/>
            <a:pathLst>
              <a:path h="916181" w="4071914">
                <a:moveTo>
                  <a:pt x="0" y="0"/>
                </a:moveTo>
                <a:lnTo>
                  <a:pt x="4071914" y="0"/>
                </a:lnTo>
                <a:lnTo>
                  <a:pt x="4071914" y="916181"/>
                </a:lnTo>
                <a:lnTo>
                  <a:pt x="0" y="91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44697" y="9037573"/>
            <a:ext cx="6680429" cy="1032430"/>
          </a:xfrm>
          <a:custGeom>
            <a:avLst/>
            <a:gdLst/>
            <a:ahLst/>
            <a:cxnLst/>
            <a:rect r="r" b="b" t="t" l="l"/>
            <a:pathLst>
              <a:path h="1032430" w="6680429">
                <a:moveTo>
                  <a:pt x="0" y="0"/>
                </a:moveTo>
                <a:lnTo>
                  <a:pt x="6680429" y="0"/>
                </a:lnTo>
                <a:lnTo>
                  <a:pt x="6680429" y="1032429"/>
                </a:lnTo>
                <a:lnTo>
                  <a:pt x="0" y="103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2912974" y="1733013"/>
            <a:ext cx="5743484" cy="7304560"/>
          </a:xfrm>
          <a:custGeom>
            <a:avLst/>
            <a:gdLst/>
            <a:ahLst/>
            <a:cxnLst/>
            <a:rect r="r" b="b" t="t" l="l"/>
            <a:pathLst>
              <a:path h="7304560" w="5743484">
                <a:moveTo>
                  <a:pt x="5743484" y="0"/>
                </a:moveTo>
                <a:lnTo>
                  <a:pt x="0" y="0"/>
                </a:lnTo>
                <a:lnTo>
                  <a:pt x="0" y="7304560"/>
                </a:lnTo>
                <a:lnTo>
                  <a:pt x="5743484" y="7304560"/>
                </a:lnTo>
                <a:lnTo>
                  <a:pt x="5743484" y="0"/>
                </a:lnTo>
                <a:close/>
              </a:path>
            </a:pathLst>
          </a:custGeom>
          <a:blipFill>
            <a:blip r:embed="rId12"/>
            <a:stretch>
              <a:fillRect l="0" t="0" r="0" b="-56865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6578" y="290448"/>
            <a:ext cx="2926437" cy="74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8"/>
              </a:lnSpc>
            </a:pPr>
            <a:r>
              <a:rPr lang="en-US" sz="4348">
                <a:solidFill>
                  <a:srgbClr val="FCF1EB"/>
                </a:solidFill>
                <a:latin typeface="Coming Soon"/>
                <a:ea typeface="Coming Soon"/>
                <a:cs typeface="Coming Soon"/>
                <a:sym typeface="Coming Soon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040424" y="3092070"/>
            <a:ext cx="7613806" cy="3874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drink</a:t>
            </a:r>
          </a:p>
          <a:p>
            <a:pPr algn="ctr">
              <a:lnSpc>
                <a:spcPts val="15587"/>
              </a:lnSpc>
            </a:pPr>
            <a:r>
              <a:rPr lang="en-US" sz="11134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water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17465" y="9150041"/>
            <a:ext cx="6334893" cy="759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Say and pronounce the word correctly. </a:t>
            </a:r>
          </a:p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What treatment is this?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DAG4cIT29eY</dc:identifier>
  <dcterms:modified xsi:type="dcterms:W3CDTF">2011-08-01T06:04:30Z</dcterms:modified>
  <cp:revision>1</cp:revision>
  <dc:title>Level 2 - Health - Lesson 2 - Treatments</dc:title>
</cp:coreProperties>
</file>